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0" d="100"/>
          <a:sy n="70" d="100"/>
        </p:scale>
        <p:origin x="6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6823A9-C614-4A5E-AB65-0416B4ACE3D7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FCBB5B6-DE93-4F38-81AB-76D6C6CCB9A1}">
      <dgm:prSet/>
      <dgm:spPr/>
      <dgm:t>
        <a:bodyPr/>
        <a:lstStyle/>
        <a:p>
          <a:r>
            <a:rPr lang="en-US"/>
            <a:t>2. WHO CAN INPUT DATA?</a:t>
          </a:r>
        </a:p>
      </dgm:t>
    </dgm:pt>
    <dgm:pt modelId="{20020AAD-EC28-472E-BF21-964C13B57E08}" type="parTrans" cxnId="{0CE81A04-60D2-4E48-8F51-F3EEB605E365}">
      <dgm:prSet/>
      <dgm:spPr/>
      <dgm:t>
        <a:bodyPr/>
        <a:lstStyle/>
        <a:p>
          <a:endParaRPr lang="en-US"/>
        </a:p>
      </dgm:t>
    </dgm:pt>
    <dgm:pt modelId="{CB54E37F-C6C9-45F6-B581-3F7A9EB1EEC5}" type="sibTrans" cxnId="{0CE81A04-60D2-4E48-8F51-F3EEB605E365}">
      <dgm:prSet/>
      <dgm:spPr/>
      <dgm:t>
        <a:bodyPr/>
        <a:lstStyle/>
        <a:p>
          <a:endParaRPr lang="en-US"/>
        </a:p>
      </dgm:t>
    </dgm:pt>
    <dgm:pt modelId="{F509068C-2060-478E-BF0F-CE798F866D66}">
      <dgm:prSet/>
      <dgm:spPr/>
      <dgm:t>
        <a:bodyPr/>
        <a:lstStyle/>
        <a:p>
          <a:r>
            <a:rPr lang="en-US"/>
            <a:t>Employees at ticketing booths</a:t>
          </a:r>
        </a:p>
      </dgm:t>
    </dgm:pt>
    <dgm:pt modelId="{09FEA585-55E6-4F6A-82DA-CBD33A7ACD96}" type="parTrans" cxnId="{634CFD3A-B593-4854-B53E-A2F32812616F}">
      <dgm:prSet/>
      <dgm:spPr/>
      <dgm:t>
        <a:bodyPr/>
        <a:lstStyle/>
        <a:p>
          <a:endParaRPr lang="en-US"/>
        </a:p>
      </dgm:t>
    </dgm:pt>
    <dgm:pt modelId="{86ADCEC4-040B-46E5-AB33-82141944A8B1}" type="sibTrans" cxnId="{634CFD3A-B593-4854-B53E-A2F32812616F}">
      <dgm:prSet/>
      <dgm:spPr/>
      <dgm:t>
        <a:bodyPr/>
        <a:lstStyle/>
        <a:p>
          <a:endParaRPr lang="en-US"/>
        </a:p>
      </dgm:t>
    </dgm:pt>
    <dgm:pt modelId="{7DAC682C-A99B-4693-BEE7-C9CDAC83998B}">
      <dgm:prSet/>
      <dgm:spPr/>
      <dgm:t>
        <a:bodyPr/>
        <a:lstStyle/>
        <a:p>
          <a:r>
            <a:rPr lang="en-US"/>
            <a:t>Managers</a:t>
          </a:r>
        </a:p>
      </dgm:t>
    </dgm:pt>
    <dgm:pt modelId="{8F026147-FDB7-4C38-8227-1F9E00D1B8CE}" type="parTrans" cxnId="{DB5B54F3-AB8F-4524-B3FB-AD1C4793BBB6}">
      <dgm:prSet/>
      <dgm:spPr/>
      <dgm:t>
        <a:bodyPr/>
        <a:lstStyle/>
        <a:p>
          <a:endParaRPr lang="en-US"/>
        </a:p>
      </dgm:t>
    </dgm:pt>
    <dgm:pt modelId="{42B10667-F4CC-45F5-A1D9-E3ABE0EA5BEB}" type="sibTrans" cxnId="{DB5B54F3-AB8F-4524-B3FB-AD1C4793BBB6}">
      <dgm:prSet/>
      <dgm:spPr/>
      <dgm:t>
        <a:bodyPr/>
        <a:lstStyle/>
        <a:p>
          <a:endParaRPr lang="en-US"/>
        </a:p>
      </dgm:t>
    </dgm:pt>
    <dgm:pt modelId="{1F50AD23-6578-440D-A9C8-39F031BB543B}">
      <dgm:prSet/>
      <dgm:spPr/>
      <dgm:t>
        <a:bodyPr/>
        <a:lstStyle/>
        <a:p>
          <a:r>
            <a:rPr lang="en-US"/>
            <a:t>Supervisors</a:t>
          </a:r>
        </a:p>
      </dgm:t>
    </dgm:pt>
    <dgm:pt modelId="{6FBC0959-A1AF-4AB7-BB04-6B801E97E8BE}" type="parTrans" cxnId="{1844C3AE-DE70-4CD7-9D5C-94151CACDAD5}">
      <dgm:prSet/>
      <dgm:spPr/>
      <dgm:t>
        <a:bodyPr/>
        <a:lstStyle/>
        <a:p>
          <a:endParaRPr lang="en-US"/>
        </a:p>
      </dgm:t>
    </dgm:pt>
    <dgm:pt modelId="{0D695621-DAE9-4A8E-A4F5-225DEEBAFF53}" type="sibTrans" cxnId="{1844C3AE-DE70-4CD7-9D5C-94151CACDAD5}">
      <dgm:prSet/>
      <dgm:spPr/>
      <dgm:t>
        <a:bodyPr/>
        <a:lstStyle/>
        <a:p>
          <a:endParaRPr lang="en-US"/>
        </a:p>
      </dgm:t>
    </dgm:pt>
    <dgm:pt modelId="{9E4DFDEF-7C38-4F5A-96FE-5D3800312FBF}">
      <dgm:prSet/>
      <dgm:spPr/>
      <dgm:t>
        <a:bodyPr/>
        <a:lstStyle/>
        <a:p>
          <a:r>
            <a:rPr lang="en-US"/>
            <a:t>3. WHO CAN QUERY DATA?</a:t>
          </a:r>
        </a:p>
      </dgm:t>
    </dgm:pt>
    <dgm:pt modelId="{E6A1D310-9A50-4397-B8C5-61CF8C67C304}" type="parTrans" cxnId="{1A1C87E7-02D3-46B0-807A-BBAFE1759461}">
      <dgm:prSet/>
      <dgm:spPr/>
      <dgm:t>
        <a:bodyPr/>
        <a:lstStyle/>
        <a:p>
          <a:endParaRPr lang="en-US"/>
        </a:p>
      </dgm:t>
    </dgm:pt>
    <dgm:pt modelId="{F9C09851-019A-48A3-AEF3-928EA560F2CA}" type="sibTrans" cxnId="{1A1C87E7-02D3-46B0-807A-BBAFE1759461}">
      <dgm:prSet/>
      <dgm:spPr/>
      <dgm:t>
        <a:bodyPr/>
        <a:lstStyle/>
        <a:p>
          <a:endParaRPr lang="en-US"/>
        </a:p>
      </dgm:t>
    </dgm:pt>
    <dgm:pt modelId="{2D6143B8-1204-4204-B4F9-F535A47B4970}">
      <dgm:prSet/>
      <dgm:spPr/>
      <dgm:t>
        <a:bodyPr/>
        <a:lstStyle/>
        <a:p>
          <a:r>
            <a:rPr lang="en-US"/>
            <a:t>Managers</a:t>
          </a:r>
        </a:p>
      </dgm:t>
    </dgm:pt>
    <dgm:pt modelId="{2BED820F-A9B4-4D86-9F6E-F60219BEFB09}" type="parTrans" cxnId="{F447FEB8-97CF-41BA-A4B9-4CF13B26D1C7}">
      <dgm:prSet/>
      <dgm:spPr/>
      <dgm:t>
        <a:bodyPr/>
        <a:lstStyle/>
        <a:p>
          <a:endParaRPr lang="en-US"/>
        </a:p>
      </dgm:t>
    </dgm:pt>
    <dgm:pt modelId="{66EF6CD1-48CA-45CD-BAD9-2A6D9EC34EF3}" type="sibTrans" cxnId="{F447FEB8-97CF-41BA-A4B9-4CF13B26D1C7}">
      <dgm:prSet/>
      <dgm:spPr/>
      <dgm:t>
        <a:bodyPr/>
        <a:lstStyle/>
        <a:p>
          <a:endParaRPr lang="en-US"/>
        </a:p>
      </dgm:t>
    </dgm:pt>
    <dgm:pt modelId="{6A068E15-9032-4EF8-8DBA-3FD8FFB07B77}">
      <dgm:prSet/>
      <dgm:spPr/>
      <dgm:t>
        <a:bodyPr/>
        <a:lstStyle/>
        <a:p>
          <a:r>
            <a:rPr lang="en-US"/>
            <a:t>Supervisors</a:t>
          </a:r>
        </a:p>
      </dgm:t>
    </dgm:pt>
    <dgm:pt modelId="{C2B5D8F4-AE28-42F4-918A-6522E78F76CE}" type="parTrans" cxnId="{E6C5D3B6-2A8B-44F7-B301-8F87E4C5EA42}">
      <dgm:prSet/>
      <dgm:spPr/>
      <dgm:t>
        <a:bodyPr/>
        <a:lstStyle/>
        <a:p>
          <a:endParaRPr lang="en-US"/>
        </a:p>
      </dgm:t>
    </dgm:pt>
    <dgm:pt modelId="{47A41E39-DB3D-41A4-A717-2A855407F525}" type="sibTrans" cxnId="{E6C5D3B6-2A8B-44F7-B301-8F87E4C5EA42}">
      <dgm:prSet/>
      <dgm:spPr/>
      <dgm:t>
        <a:bodyPr/>
        <a:lstStyle/>
        <a:p>
          <a:endParaRPr lang="en-US"/>
        </a:p>
      </dgm:t>
    </dgm:pt>
    <dgm:pt modelId="{C2142F09-1423-40A3-BB06-9D36D246310F}">
      <dgm:prSet/>
      <dgm:spPr/>
      <dgm:t>
        <a:bodyPr/>
        <a:lstStyle/>
        <a:p>
          <a:r>
            <a:rPr lang="en-US"/>
            <a:t>Administrators</a:t>
          </a:r>
        </a:p>
      </dgm:t>
    </dgm:pt>
    <dgm:pt modelId="{4A003082-B1E6-497C-8BF8-4F39152E9D96}" type="parTrans" cxnId="{C4BC1559-135B-46C3-916F-B44C5A1B7D2F}">
      <dgm:prSet/>
      <dgm:spPr/>
      <dgm:t>
        <a:bodyPr/>
        <a:lstStyle/>
        <a:p>
          <a:endParaRPr lang="en-US"/>
        </a:p>
      </dgm:t>
    </dgm:pt>
    <dgm:pt modelId="{6BA06EBB-AD48-4A44-AEBD-D69037F26CAF}" type="sibTrans" cxnId="{C4BC1559-135B-46C3-916F-B44C5A1B7D2F}">
      <dgm:prSet/>
      <dgm:spPr/>
      <dgm:t>
        <a:bodyPr/>
        <a:lstStyle/>
        <a:p>
          <a:endParaRPr lang="en-US"/>
        </a:p>
      </dgm:t>
    </dgm:pt>
    <dgm:pt modelId="{A4F7218D-24AD-4A11-A0F9-F9E5E8CBF33C}" type="pres">
      <dgm:prSet presAssocID="{006823A9-C614-4A5E-AB65-0416B4ACE3D7}" presName="linear" presStyleCnt="0">
        <dgm:presLayoutVars>
          <dgm:dir/>
          <dgm:animLvl val="lvl"/>
          <dgm:resizeHandles val="exact"/>
        </dgm:presLayoutVars>
      </dgm:prSet>
      <dgm:spPr/>
    </dgm:pt>
    <dgm:pt modelId="{A920CEF6-7407-4541-9462-4DFA685EE8A7}" type="pres">
      <dgm:prSet presAssocID="{5FCBB5B6-DE93-4F38-81AB-76D6C6CCB9A1}" presName="parentLin" presStyleCnt="0"/>
      <dgm:spPr/>
    </dgm:pt>
    <dgm:pt modelId="{B9E8FC44-9FBF-4D7B-9D9B-079166B8BC87}" type="pres">
      <dgm:prSet presAssocID="{5FCBB5B6-DE93-4F38-81AB-76D6C6CCB9A1}" presName="parentLeftMargin" presStyleLbl="node1" presStyleIdx="0" presStyleCnt="2"/>
      <dgm:spPr/>
    </dgm:pt>
    <dgm:pt modelId="{1771C372-F9A6-45D8-A13F-7F0544061C78}" type="pres">
      <dgm:prSet presAssocID="{5FCBB5B6-DE93-4F38-81AB-76D6C6CCB9A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EA6144C-6C3B-4138-95BC-B0DF695CDCC9}" type="pres">
      <dgm:prSet presAssocID="{5FCBB5B6-DE93-4F38-81AB-76D6C6CCB9A1}" presName="negativeSpace" presStyleCnt="0"/>
      <dgm:spPr/>
    </dgm:pt>
    <dgm:pt modelId="{83EBA563-4FDD-43D2-ABDC-F7BDE4AA1B9A}" type="pres">
      <dgm:prSet presAssocID="{5FCBB5B6-DE93-4F38-81AB-76D6C6CCB9A1}" presName="childText" presStyleLbl="conFgAcc1" presStyleIdx="0" presStyleCnt="2">
        <dgm:presLayoutVars>
          <dgm:bulletEnabled val="1"/>
        </dgm:presLayoutVars>
      </dgm:prSet>
      <dgm:spPr/>
    </dgm:pt>
    <dgm:pt modelId="{89E3E532-6171-464B-8805-83991B561A22}" type="pres">
      <dgm:prSet presAssocID="{CB54E37F-C6C9-45F6-B581-3F7A9EB1EEC5}" presName="spaceBetweenRectangles" presStyleCnt="0"/>
      <dgm:spPr/>
    </dgm:pt>
    <dgm:pt modelId="{4712B8B6-AAC8-4866-AF68-DE4014CE9348}" type="pres">
      <dgm:prSet presAssocID="{9E4DFDEF-7C38-4F5A-96FE-5D3800312FBF}" presName="parentLin" presStyleCnt="0"/>
      <dgm:spPr/>
    </dgm:pt>
    <dgm:pt modelId="{A342A662-16EB-40E1-AF22-2A1E3AD14307}" type="pres">
      <dgm:prSet presAssocID="{9E4DFDEF-7C38-4F5A-96FE-5D3800312FBF}" presName="parentLeftMargin" presStyleLbl="node1" presStyleIdx="0" presStyleCnt="2"/>
      <dgm:spPr/>
    </dgm:pt>
    <dgm:pt modelId="{C88F9903-E4C1-4AE9-BE80-8F44B633D34A}" type="pres">
      <dgm:prSet presAssocID="{9E4DFDEF-7C38-4F5A-96FE-5D3800312FB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0B6E0C4-03B0-41E9-A78F-B29AAD11CB5D}" type="pres">
      <dgm:prSet presAssocID="{9E4DFDEF-7C38-4F5A-96FE-5D3800312FBF}" presName="negativeSpace" presStyleCnt="0"/>
      <dgm:spPr/>
    </dgm:pt>
    <dgm:pt modelId="{F395A1BD-4F6C-4709-BEF9-DE82F62C22EC}" type="pres">
      <dgm:prSet presAssocID="{9E4DFDEF-7C38-4F5A-96FE-5D3800312FBF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CE81A04-60D2-4E48-8F51-F3EEB605E365}" srcId="{006823A9-C614-4A5E-AB65-0416B4ACE3D7}" destId="{5FCBB5B6-DE93-4F38-81AB-76D6C6CCB9A1}" srcOrd="0" destOrd="0" parTransId="{20020AAD-EC28-472E-BF21-964C13B57E08}" sibTransId="{CB54E37F-C6C9-45F6-B581-3F7A9EB1EEC5}"/>
    <dgm:cxn modelId="{CFCA2C14-C7FE-4745-ACBC-C03F5F19FE9E}" type="presOf" srcId="{C2142F09-1423-40A3-BB06-9D36D246310F}" destId="{F395A1BD-4F6C-4709-BEF9-DE82F62C22EC}" srcOrd="0" destOrd="2" presId="urn:microsoft.com/office/officeart/2005/8/layout/list1"/>
    <dgm:cxn modelId="{973C7D19-17B2-40D5-9D8F-3FC1682E7147}" type="presOf" srcId="{006823A9-C614-4A5E-AB65-0416B4ACE3D7}" destId="{A4F7218D-24AD-4A11-A0F9-F9E5E8CBF33C}" srcOrd="0" destOrd="0" presId="urn:microsoft.com/office/officeart/2005/8/layout/list1"/>
    <dgm:cxn modelId="{634CFD3A-B593-4854-B53E-A2F32812616F}" srcId="{5FCBB5B6-DE93-4F38-81AB-76D6C6CCB9A1}" destId="{F509068C-2060-478E-BF0F-CE798F866D66}" srcOrd="0" destOrd="0" parTransId="{09FEA585-55E6-4F6A-82DA-CBD33A7ACD96}" sibTransId="{86ADCEC4-040B-46E5-AB33-82141944A8B1}"/>
    <dgm:cxn modelId="{C9D0A93E-230B-4BB3-BD64-477D6B79ABD2}" type="presOf" srcId="{5FCBB5B6-DE93-4F38-81AB-76D6C6CCB9A1}" destId="{B9E8FC44-9FBF-4D7B-9D9B-079166B8BC87}" srcOrd="0" destOrd="0" presId="urn:microsoft.com/office/officeart/2005/8/layout/list1"/>
    <dgm:cxn modelId="{76410843-51E0-4F89-B592-4714EF71DDF0}" type="presOf" srcId="{1F50AD23-6578-440D-A9C8-39F031BB543B}" destId="{83EBA563-4FDD-43D2-ABDC-F7BDE4AA1B9A}" srcOrd="0" destOrd="2" presId="urn:microsoft.com/office/officeart/2005/8/layout/list1"/>
    <dgm:cxn modelId="{F1580365-561C-42CC-B5D5-2C84B6E971C8}" type="presOf" srcId="{2D6143B8-1204-4204-B4F9-F535A47B4970}" destId="{F395A1BD-4F6C-4709-BEF9-DE82F62C22EC}" srcOrd="0" destOrd="0" presId="urn:microsoft.com/office/officeart/2005/8/layout/list1"/>
    <dgm:cxn modelId="{562CFB48-EA5E-47E5-A826-2FC0FF4F94FE}" type="presOf" srcId="{F509068C-2060-478E-BF0F-CE798F866D66}" destId="{83EBA563-4FDD-43D2-ABDC-F7BDE4AA1B9A}" srcOrd="0" destOrd="0" presId="urn:microsoft.com/office/officeart/2005/8/layout/list1"/>
    <dgm:cxn modelId="{61FB2471-7209-4A70-BDD5-0914559DE7DA}" type="presOf" srcId="{9E4DFDEF-7C38-4F5A-96FE-5D3800312FBF}" destId="{C88F9903-E4C1-4AE9-BE80-8F44B633D34A}" srcOrd="1" destOrd="0" presId="urn:microsoft.com/office/officeart/2005/8/layout/list1"/>
    <dgm:cxn modelId="{C4BC1559-135B-46C3-916F-B44C5A1B7D2F}" srcId="{9E4DFDEF-7C38-4F5A-96FE-5D3800312FBF}" destId="{C2142F09-1423-40A3-BB06-9D36D246310F}" srcOrd="2" destOrd="0" parTransId="{4A003082-B1E6-497C-8BF8-4F39152E9D96}" sibTransId="{6BA06EBB-AD48-4A44-AEBD-D69037F26CAF}"/>
    <dgm:cxn modelId="{DB2FE298-1349-4CA8-B7C5-CF6BCCA49201}" type="presOf" srcId="{9E4DFDEF-7C38-4F5A-96FE-5D3800312FBF}" destId="{A342A662-16EB-40E1-AF22-2A1E3AD14307}" srcOrd="0" destOrd="0" presId="urn:microsoft.com/office/officeart/2005/8/layout/list1"/>
    <dgm:cxn modelId="{1844C3AE-DE70-4CD7-9D5C-94151CACDAD5}" srcId="{5FCBB5B6-DE93-4F38-81AB-76D6C6CCB9A1}" destId="{1F50AD23-6578-440D-A9C8-39F031BB543B}" srcOrd="2" destOrd="0" parTransId="{6FBC0959-A1AF-4AB7-BB04-6B801E97E8BE}" sibTransId="{0D695621-DAE9-4A8E-A4F5-225DEEBAFF53}"/>
    <dgm:cxn modelId="{E6C5D3B6-2A8B-44F7-B301-8F87E4C5EA42}" srcId="{9E4DFDEF-7C38-4F5A-96FE-5D3800312FBF}" destId="{6A068E15-9032-4EF8-8DBA-3FD8FFB07B77}" srcOrd="1" destOrd="0" parTransId="{C2B5D8F4-AE28-42F4-918A-6522E78F76CE}" sibTransId="{47A41E39-DB3D-41A4-A717-2A855407F525}"/>
    <dgm:cxn modelId="{F447FEB8-97CF-41BA-A4B9-4CF13B26D1C7}" srcId="{9E4DFDEF-7C38-4F5A-96FE-5D3800312FBF}" destId="{2D6143B8-1204-4204-B4F9-F535A47B4970}" srcOrd="0" destOrd="0" parTransId="{2BED820F-A9B4-4D86-9F6E-F60219BEFB09}" sibTransId="{66EF6CD1-48CA-45CD-BAD9-2A6D9EC34EF3}"/>
    <dgm:cxn modelId="{1A1C87E7-02D3-46B0-807A-BBAFE1759461}" srcId="{006823A9-C614-4A5E-AB65-0416B4ACE3D7}" destId="{9E4DFDEF-7C38-4F5A-96FE-5D3800312FBF}" srcOrd="1" destOrd="0" parTransId="{E6A1D310-9A50-4397-B8C5-61CF8C67C304}" sibTransId="{F9C09851-019A-48A3-AEF3-928EA560F2CA}"/>
    <dgm:cxn modelId="{9AAAC0E7-2549-4131-9CF4-817AD011CD7B}" type="presOf" srcId="{7DAC682C-A99B-4693-BEE7-C9CDAC83998B}" destId="{83EBA563-4FDD-43D2-ABDC-F7BDE4AA1B9A}" srcOrd="0" destOrd="1" presId="urn:microsoft.com/office/officeart/2005/8/layout/list1"/>
    <dgm:cxn modelId="{DB5B54F3-AB8F-4524-B3FB-AD1C4793BBB6}" srcId="{5FCBB5B6-DE93-4F38-81AB-76D6C6CCB9A1}" destId="{7DAC682C-A99B-4693-BEE7-C9CDAC83998B}" srcOrd="1" destOrd="0" parTransId="{8F026147-FDB7-4C38-8227-1F9E00D1B8CE}" sibTransId="{42B10667-F4CC-45F5-A1D9-E3ABE0EA5BEB}"/>
    <dgm:cxn modelId="{8EA9A8F5-7507-4768-8ED2-1D237A8A2E2A}" type="presOf" srcId="{6A068E15-9032-4EF8-8DBA-3FD8FFB07B77}" destId="{F395A1BD-4F6C-4709-BEF9-DE82F62C22EC}" srcOrd="0" destOrd="1" presId="urn:microsoft.com/office/officeart/2005/8/layout/list1"/>
    <dgm:cxn modelId="{1ED59AF6-8E14-486B-A8F8-FD74E6A34C9C}" type="presOf" srcId="{5FCBB5B6-DE93-4F38-81AB-76D6C6CCB9A1}" destId="{1771C372-F9A6-45D8-A13F-7F0544061C78}" srcOrd="1" destOrd="0" presId="urn:microsoft.com/office/officeart/2005/8/layout/list1"/>
    <dgm:cxn modelId="{588294C7-6DC9-4983-A263-54A9883DA06C}" type="presParOf" srcId="{A4F7218D-24AD-4A11-A0F9-F9E5E8CBF33C}" destId="{A920CEF6-7407-4541-9462-4DFA685EE8A7}" srcOrd="0" destOrd="0" presId="urn:microsoft.com/office/officeart/2005/8/layout/list1"/>
    <dgm:cxn modelId="{782F0ED7-AE1F-45C9-AE34-C058E8ED1E8F}" type="presParOf" srcId="{A920CEF6-7407-4541-9462-4DFA685EE8A7}" destId="{B9E8FC44-9FBF-4D7B-9D9B-079166B8BC87}" srcOrd="0" destOrd="0" presId="urn:microsoft.com/office/officeart/2005/8/layout/list1"/>
    <dgm:cxn modelId="{E77CEBC9-1E93-4909-BFB6-ED98515CAAC8}" type="presParOf" srcId="{A920CEF6-7407-4541-9462-4DFA685EE8A7}" destId="{1771C372-F9A6-45D8-A13F-7F0544061C78}" srcOrd="1" destOrd="0" presId="urn:microsoft.com/office/officeart/2005/8/layout/list1"/>
    <dgm:cxn modelId="{508F24EC-D6FE-4758-A8FF-7C95B9524D3F}" type="presParOf" srcId="{A4F7218D-24AD-4A11-A0F9-F9E5E8CBF33C}" destId="{9EA6144C-6C3B-4138-95BC-B0DF695CDCC9}" srcOrd="1" destOrd="0" presId="urn:microsoft.com/office/officeart/2005/8/layout/list1"/>
    <dgm:cxn modelId="{D181C48E-4A58-4D99-86D6-70F8BCD7384F}" type="presParOf" srcId="{A4F7218D-24AD-4A11-A0F9-F9E5E8CBF33C}" destId="{83EBA563-4FDD-43D2-ABDC-F7BDE4AA1B9A}" srcOrd="2" destOrd="0" presId="urn:microsoft.com/office/officeart/2005/8/layout/list1"/>
    <dgm:cxn modelId="{5E9F116C-3321-4D0E-AD5C-60F9F0149224}" type="presParOf" srcId="{A4F7218D-24AD-4A11-A0F9-F9E5E8CBF33C}" destId="{89E3E532-6171-464B-8805-83991B561A22}" srcOrd="3" destOrd="0" presId="urn:microsoft.com/office/officeart/2005/8/layout/list1"/>
    <dgm:cxn modelId="{9641FBE6-9C01-4971-896C-F2395E5F756E}" type="presParOf" srcId="{A4F7218D-24AD-4A11-A0F9-F9E5E8CBF33C}" destId="{4712B8B6-AAC8-4866-AF68-DE4014CE9348}" srcOrd="4" destOrd="0" presId="urn:microsoft.com/office/officeart/2005/8/layout/list1"/>
    <dgm:cxn modelId="{AC7629F6-8849-4FEA-B12A-3FBF4CF7CC80}" type="presParOf" srcId="{4712B8B6-AAC8-4866-AF68-DE4014CE9348}" destId="{A342A662-16EB-40E1-AF22-2A1E3AD14307}" srcOrd="0" destOrd="0" presId="urn:microsoft.com/office/officeart/2005/8/layout/list1"/>
    <dgm:cxn modelId="{67D53D01-6F49-4148-930A-D6D6FDA4A945}" type="presParOf" srcId="{4712B8B6-AAC8-4866-AF68-DE4014CE9348}" destId="{C88F9903-E4C1-4AE9-BE80-8F44B633D34A}" srcOrd="1" destOrd="0" presId="urn:microsoft.com/office/officeart/2005/8/layout/list1"/>
    <dgm:cxn modelId="{DF3FF9E1-C5D0-4B99-834A-E691364AAB25}" type="presParOf" srcId="{A4F7218D-24AD-4A11-A0F9-F9E5E8CBF33C}" destId="{C0B6E0C4-03B0-41E9-A78F-B29AAD11CB5D}" srcOrd="5" destOrd="0" presId="urn:microsoft.com/office/officeart/2005/8/layout/list1"/>
    <dgm:cxn modelId="{423B6870-34C7-42D0-A521-E4CE0ABFF523}" type="presParOf" srcId="{A4F7218D-24AD-4A11-A0F9-F9E5E8CBF33C}" destId="{F395A1BD-4F6C-4709-BEF9-DE82F62C22E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A4E25E-7F9F-4E8F-83E6-8CCFD3D69F2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FC34E14-AA50-4C6F-9E34-54788381906E}">
      <dgm:prSet/>
      <dgm:spPr/>
      <dgm:t>
        <a:bodyPr/>
        <a:lstStyle/>
        <a:p>
          <a:r>
            <a:rPr lang="en-US"/>
            <a:t>3. WHAT ARE THE MAJOR DATA QUESTIONS?</a:t>
          </a:r>
        </a:p>
      </dgm:t>
    </dgm:pt>
    <dgm:pt modelId="{D946F511-8A3F-4EE0-A9E6-0BBE3522ECCE}" type="parTrans" cxnId="{A279176B-1012-491F-AE18-EB6A4FC18C93}">
      <dgm:prSet/>
      <dgm:spPr/>
      <dgm:t>
        <a:bodyPr/>
        <a:lstStyle/>
        <a:p>
          <a:endParaRPr lang="en-US"/>
        </a:p>
      </dgm:t>
    </dgm:pt>
    <dgm:pt modelId="{D7799EBB-C9B0-46DA-BB2C-E68D50724A96}" type="sibTrans" cxnId="{A279176B-1012-491F-AE18-EB6A4FC18C93}">
      <dgm:prSet/>
      <dgm:spPr/>
      <dgm:t>
        <a:bodyPr/>
        <a:lstStyle/>
        <a:p>
          <a:endParaRPr lang="en-US"/>
        </a:p>
      </dgm:t>
    </dgm:pt>
    <dgm:pt modelId="{619ED519-AA92-4000-908D-8E9DD64002D9}">
      <dgm:prSet/>
      <dgm:spPr/>
      <dgm:t>
        <a:bodyPr/>
        <a:lstStyle/>
        <a:p>
          <a:r>
            <a:rPr lang="en-US"/>
            <a:t>Which level tickets are sold more than others?</a:t>
          </a:r>
        </a:p>
      </dgm:t>
    </dgm:pt>
    <dgm:pt modelId="{C01254D1-B41F-4FA3-837C-1DC4B2D9B234}" type="parTrans" cxnId="{1536129B-E967-4018-8A68-BB86A7E30C18}">
      <dgm:prSet/>
      <dgm:spPr/>
      <dgm:t>
        <a:bodyPr/>
        <a:lstStyle/>
        <a:p>
          <a:endParaRPr lang="en-US"/>
        </a:p>
      </dgm:t>
    </dgm:pt>
    <dgm:pt modelId="{A8EC11CE-139A-49C7-8435-7710ABF3D38B}" type="sibTrans" cxnId="{1536129B-E967-4018-8A68-BB86A7E30C18}">
      <dgm:prSet/>
      <dgm:spPr/>
      <dgm:t>
        <a:bodyPr/>
        <a:lstStyle/>
        <a:p>
          <a:endParaRPr lang="en-US"/>
        </a:p>
      </dgm:t>
    </dgm:pt>
    <dgm:pt modelId="{589FF5A0-673E-452F-BC93-8EFB03CE56F1}">
      <dgm:prSet/>
      <dgm:spPr/>
      <dgm:t>
        <a:bodyPr/>
        <a:lstStyle/>
        <a:p>
          <a:r>
            <a:rPr lang="en-US"/>
            <a:t>Which booth has sold the maximum tickets?</a:t>
          </a:r>
        </a:p>
      </dgm:t>
    </dgm:pt>
    <dgm:pt modelId="{90A5646E-B283-4566-9536-067A14593BEF}" type="parTrans" cxnId="{46890325-4A71-410C-B07C-56A9045E7549}">
      <dgm:prSet/>
      <dgm:spPr/>
      <dgm:t>
        <a:bodyPr/>
        <a:lstStyle/>
        <a:p>
          <a:endParaRPr lang="en-US"/>
        </a:p>
      </dgm:t>
    </dgm:pt>
    <dgm:pt modelId="{E078AC4E-803A-48BF-85F4-C82E366B7C61}" type="sibTrans" cxnId="{46890325-4A71-410C-B07C-56A9045E7549}">
      <dgm:prSet/>
      <dgm:spPr/>
      <dgm:t>
        <a:bodyPr/>
        <a:lstStyle/>
        <a:p>
          <a:endParaRPr lang="en-US"/>
        </a:p>
      </dgm:t>
    </dgm:pt>
    <dgm:pt modelId="{C557257B-02BD-4104-87DB-C55A82481E51}">
      <dgm:prSet/>
      <dgm:spPr/>
      <dgm:t>
        <a:bodyPr/>
        <a:lstStyle/>
        <a:p>
          <a:r>
            <a:rPr lang="en-US"/>
            <a:t>How many tickets has each employee sold?</a:t>
          </a:r>
        </a:p>
      </dgm:t>
    </dgm:pt>
    <dgm:pt modelId="{D6775E1B-3E76-42A2-9240-43F904B3C0FB}" type="parTrans" cxnId="{12A04885-F315-4FC1-99DE-EC1D9F55FF59}">
      <dgm:prSet/>
      <dgm:spPr/>
      <dgm:t>
        <a:bodyPr/>
        <a:lstStyle/>
        <a:p>
          <a:endParaRPr lang="en-US"/>
        </a:p>
      </dgm:t>
    </dgm:pt>
    <dgm:pt modelId="{3DECE57F-097D-4D1B-92CE-82E85B26E76B}" type="sibTrans" cxnId="{12A04885-F315-4FC1-99DE-EC1D9F55FF59}">
      <dgm:prSet/>
      <dgm:spPr/>
      <dgm:t>
        <a:bodyPr/>
        <a:lstStyle/>
        <a:p>
          <a:endParaRPr lang="en-US"/>
        </a:p>
      </dgm:t>
    </dgm:pt>
    <dgm:pt modelId="{E9250553-D133-4FA7-8F13-F9EA9E0CB3A8}">
      <dgm:prSet/>
      <dgm:spPr/>
      <dgm:t>
        <a:bodyPr/>
        <a:lstStyle/>
        <a:p>
          <a:r>
            <a:rPr lang="en-US"/>
            <a:t>Which event or sport sells more tickets than others?</a:t>
          </a:r>
        </a:p>
      </dgm:t>
    </dgm:pt>
    <dgm:pt modelId="{AC01700B-4FD4-40F2-9068-C0A7B494308C}" type="parTrans" cxnId="{62592A99-C8EE-4C40-BC43-EAFF99B2EB92}">
      <dgm:prSet/>
      <dgm:spPr/>
      <dgm:t>
        <a:bodyPr/>
        <a:lstStyle/>
        <a:p>
          <a:endParaRPr lang="en-US"/>
        </a:p>
      </dgm:t>
    </dgm:pt>
    <dgm:pt modelId="{F155BBA2-F529-4A7C-BB10-67F08CCD7418}" type="sibTrans" cxnId="{62592A99-C8EE-4C40-BC43-EAFF99B2EB92}">
      <dgm:prSet/>
      <dgm:spPr/>
      <dgm:t>
        <a:bodyPr/>
        <a:lstStyle/>
        <a:p>
          <a:endParaRPr lang="en-US"/>
        </a:p>
      </dgm:t>
    </dgm:pt>
    <dgm:pt modelId="{984F8FCD-9237-4DA1-96A1-BDFF2711A3DF}">
      <dgm:prSet/>
      <dgm:spPr/>
      <dgm:t>
        <a:bodyPr/>
        <a:lstStyle/>
        <a:p>
          <a:r>
            <a:rPr lang="en-US"/>
            <a:t>How many tickets has each customer bought?</a:t>
          </a:r>
        </a:p>
      </dgm:t>
    </dgm:pt>
    <dgm:pt modelId="{0FF36D5B-E4A2-4A77-A2E9-0B40CEA3F32A}" type="parTrans" cxnId="{34B723DA-6A65-49C9-9E60-87F0DADFA2A8}">
      <dgm:prSet/>
      <dgm:spPr/>
      <dgm:t>
        <a:bodyPr/>
        <a:lstStyle/>
        <a:p>
          <a:endParaRPr lang="en-US"/>
        </a:p>
      </dgm:t>
    </dgm:pt>
    <dgm:pt modelId="{E545CCD2-7083-48E6-8A4B-BA69C0253C18}" type="sibTrans" cxnId="{34B723DA-6A65-49C9-9E60-87F0DADFA2A8}">
      <dgm:prSet/>
      <dgm:spPr/>
      <dgm:t>
        <a:bodyPr/>
        <a:lstStyle/>
        <a:p>
          <a:endParaRPr lang="en-US"/>
        </a:p>
      </dgm:t>
    </dgm:pt>
    <dgm:pt modelId="{0DAE1005-D130-44EF-A611-A4F960AFF92D}" type="pres">
      <dgm:prSet presAssocID="{0FA4E25E-7F9F-4E8F-83E6-8CCFD3D69F2D}" presName="linear" presStyleCnt="0">
        <dgm:presLayoutVars>
          <dgm:animLvl val="lvl"/>
          <dgm:resizeHandles val="exact"/>
        </dgm:presLayoutVars>
      </dgm:prSet>
      <dgm:spPr/>
    </dgm:pt>
    <dgm:pt modelId="{0C3A34A9-494F-4DF9-93D5-D80D737AC1B8}" type="pres">
      <dgm:prSet presAssocID="{9FC34E14-AA50-4C6F-9E34-54788381906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3511FA-0950-4215-B8BE-D099CB6623BC}" type="pres">
      <dgm:prSet presAssocID="{9FC34E14-AA50-4C6F-9E34-54788381906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A8D8F1C-5D0D-43C7-B164-C5044686F123}" type="presOf" srcId="{619ED519-AA92-4000-908D-8E9DD64002D9}" destId="{9F3511FA-0950-4215-B8BE-D099CB6623BC}" srcOrd="0" destOrd="0" presId="urn:microsoft.com/office/officeart/2005/8/layout/vList2"/>
    <dgm:cxn modelId="{46890325-4A71-410C-B07C-56A9045E7549}" srcId="{9FC34E14-AA50-4C6F-9E34-54788381906E}" destId="{589FF5A0-673E-452F-BC93-8EFB03CE56F1}" srcOrd="1" destOrd="0" parTransId="{90A5646E-B283-4566-9536-067A14593BEF}" sibTransId="{E078AC4E-803A-48BF-85F4-C82E366B7C61}"/>
    <dgm:cxn modelId="{4678B437-1EBA-4FC1-9BF3-A9B57643DB86}" type="presOf" srcId="{C557257B-02BD-4104-87DB-C55A82481E51}" destId="{9F3511FA-0950-4215-B8BE-D099CB6623BC}" srcOrd="0" destOrd="2" presId="urn:microsoft.com/office/officeart/2005/8/layout/vList2"/>
    <dgm:cxn modelId="{FED7493E-AF14-404B-8188-7C32D5131B57}" type="presOf" srcId="{984F8FCD-9237-4DA1-96A1-BDFF2711A3DF}" destId="{9F3511FA-0950-4215-B8BE-D099CB6623BC}" srcOrd="0" destOrd="4" presId="urn:microsoft.com/office/officeart/2005/8/layout/vList2"/>
    <dgm:cxn modelId="{A279176B-1012-491F-AE18-EB6A4FC18C93}" srcId="{0FA4E25E-7F9F-4E8F-83E6-8CCFD3D69F2D}" destId="{9FC34E14-AA50-4C6F-9E34-54788381906E}" srcOrd="0" destOrd="0" parTransId="{D946F511-8A3F-4EE0-A9E6-0BBE3522ECCE}" sibTransId="{D7799EBB-C9B0-46DA-BB2C-E68D50724A96}"/>
    <dgm:cxn modelId="{989B9872-6C88-4472-AC77-6C0BA7EF51C3}" type="presOf" srcId="{0FA4E25E-7F9F-4E8F-83E6-8CCFD3D69F2D}" destId="{0DAE1005-D130-44EF-A611-A4F960AFF92D}" srcOrd="0" destOrd="0" presId="urn:microsoft.com/office/officeart/2005/8/layout/vList2"/>
    <dgm:cxn modelId="{12A04885-F315-4FC1-99DE-EC1D9F55FF59}" srcId="{9FC34E14-AA50-4C6F-9E34-54788381906E}" destId="{C557257B-02BD-4104-87DB-C55A82481E51}" srcOrd="2" destOrd="0" parTransId="{D6775E1B-3E76-42A2-9240-43F904B3C0FB}" sibTransId="{3DECE57F-097D-4D1B-92CE-82E85B26E76B}"/>
    <dgm:cxn modelId="{F669E993-8344-4124-9F7D-72A75B739D42}" type="presOf" srcId="{589FF5A0-673E-452F-BC93-8EFB03CE56F1}" destId="{9F3511FA-0950-4215-B8BE-D099CB6623BC}" srcOrd="0" destOrd="1" presId="urn:microsoft.com/office/officeart/2005/8/layout/vList2"/>
    <dgm:cxn modelId="{62592A99-C8EE-4C40-BC43-EAFF99B2EB92}" srcId="{9FC34E14-AA50-4C6F-9E34-54788381906E}" destId="{E9250553-D133-4FA7-8F13-F9EA9E0CB3A8}" srcOrd="3" destOrd="0" parTransId="{AC01700B-4FD4-40F2-9068-C0A7B494308C}" sibTransId="{F155BBA2-F529-4A7C-BB10-67F08CCD7418}"/>
    <dgm:cxn modelId="{1536129B-E967-4018-8A68-BB86A7E30C18}" srcId="{9FC34E14-AA50-4C6F-9E34-54788381906E}" destId="{619ED519-AA92-4000-908D-8E9DD64002D9}" srcOrd="0" destOrd="0" parTransId="{C01254D1-B41F-4FA3-837C-1DC4B2D9B234}" sibTransId="{A8EC11CE-139A-49C7-8435-7710ABF3D38B}"/>
    <dgm:cxn modelId="{3EAE90A4-D82F-4997-B323-E384B2424BF9}" type="presOf" srcId="{E9250553-D133-4FA7-8F13-F9EA9E0CB3A8}" destId="{9F3511FA-0950-4215-B8BE-D099CB6623BC}" srcOrd="0" destOrd="3" presId="urn:microsoft.com/office/officeart/2005/8/layout/vList2"/>
    <dgm:cxn modelId="{4C4576BB-5929-4999-A579-FB868F5086AF}" type="presOf" srcId="{9FC34E14-AA50-4C6F-9E34-54788381906E}" destId="{0C3A34A9-494F-4DF9-93D5-D80D737AC1B8}" srcOrd="0" destOrd="0" presId="urn:microsoft.com/office/officeart/2005/8/layout/vList2"/>
    <dgm:cxn modelId="{34B723DA-6A65-49C9-9E60-87F0DADFA2A8}" srcId="{9FC34E14-AA50-4C6F-9E34-54788381906E}" destId="{984F8FCD-9237-4DA1-96A1-BDFF2711A3DF}" srcOrd="4" destOrd="0" parTransId="{0FF36D5B-E4A2-4A77-A2E9-0B40CEA3F32A}" sibTransId="{E545CCD2-7083-48E6-8A4B-BA69C0253C18}"/>
    <dgm:cxn modelId="{397A0468-21DF-419A-B59E-40035C3CA4AC}" type="presParOf" srcId="{0DAE1005-D130-44EF-A611-A4F960AFF92D}" destId="{0C3A34A9-494F-4DF9-93D5-D80D737AC1B8}" srcOrd="0" destOrd="0" presId="urn:microsoft.com/office/officeart/2005/8/layout/vList2"/>
    <dgm:cxn modelId="{B2BE5F26-E29D-4433-9CC0-EC61807276CE}" type="presParOf" srcId="{0DAE1005-D130-44EF-A611-A4F960AFF92D}" destId="{9F3511FA-0950-4215-B8BE-D099CB6623B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EBA563-4FDD-43D2-ABDC-F7BDE4AA1B9A}">
      <dsp:nvSpPr>
        <dsp:cNvPr id="0" name=""/>
        <dsp:cNvSpPr/>
      </dsp:nvSpPr>
      <dsp:spPr>
        <a:xfrm>
          <a:off x="0" y="673009"/>
          <a:ext cx="5115491" cy="173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019" tIns="479044" rIns="397019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Employees at ticketing booths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Managers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Supervisors</a:t>
          </a:r>
        </a:p>
      </dsp:txBody>
      <dsp:txXfrm>
        <a:off x="0" y="673009"/>
        <a:ext cx="5115491" cy="1738800"/>
      </dsp:txXfrm>
    </dsp:sp>
    <dsp:sp modelId="{1771C372-F9A6-45D8-A13F-7F0544061C78}">
      <dsp:nvSpPr>
        <dsp:cNvPr id="0" name=""/>
        <dsp:cNvSpPr/>
      </dsp:nvSpPr>
      <dsp:spPr>
        <a:xfrm>
          <a:off x="255774" y="333529"/>
          <a:ext cx="3580843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347" tIns="0" rIns="135347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2. WHO CAN INPUT DATA?</a:t>
          </a:r>
        </a:p>
      </dsp:txBody>
      <dsp:txXfrm>
        <a:off x="288918" y="366673"/>
        <a:ext cx="3514555" cy="612672"/>
      </dsp:txXfrm>
    </dsp:sp>
    <dsp:sp modelId="{F395A1BD-4F6C-4709-BEF9-DE82F62C22EC}">
      <dsp:nvSpPr>
        <dsp:cNvPr id="0" name=""/>
        <dsp:cNvSpPr/>
      </dsp:nvSpPr>
      <dsp:spPr>
        <a:xfrm>
          <a:off x="0" y="2875489"/>
          <a:ext cx="5115491" cy="173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7019" tIns="479044" rIns="397019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Managers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Supervisors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Administrators</a:t>
          </a:r>
        </a:p>
      </dsp:txBody>
      <dsp:txXfrm>
        <a:off x="0" y="2875489"/>
        <a:ext cx="5115491" cy="1738800"/>
      </dsp:txXfrm>
    </dsp:sp>
    <dsp:sp modelId="{C88F9903-E4C1-4AE9-BE80-8F44B633D34A}">
      <dsp:nvSpPr>
        <dsp:cNvPr id="0" name=""/>
        <dsp:cNvSpPr/>
      </dsp:nvSpPr>
      <dsp:spPr>
        <a:xfrm>
          <a:off x="255774" y="2536009"/>
          <a:ext cx="3580843" cy="6789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347" tIns="0" rIns="135347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3. WHO CAN QUERY DATA?</a:t>
          </a:r>
        </a:p>
      </dsp:txBody>
      <dsp:txXfrm>
        <a:off x="288918" y="2569153"/>
        <a:ext cx="3514555" cy="612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3A34A9-494F-4DF9-93D5-D80D737AC1B8}">
      <dsp:nvSpPr>
        <dsp:cNvPr id="0" name=""/>
        <dsp:cNvSpPr/>
      </dsp:nvSpPr>
      <dsp:spPr>
        <a:xfrm>
          <a:off x="0" y="76308"/>
          <a:ext cx="5115491" cy="1193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3. WHAT ARE THE MAJOR DATA QUESTIONS?</a:t>
          </a:r>
        </a:p>
      </dsp:txBody>
      <dsp:txXfrm>
        <a:off x="58257" y="134565"/>
        <a:ext cx="4998977" cy="1076886"/>
      </dsp:txXfrm>
    </dsp:sp>
    <dsp:sp modelId="{9F3511FA-0950-4215-B8BE-D099CB6623BC}">
      <dsp:nvSpPr>
        <dsp:cNvPr id="0" name=""/>
        <dsp:cNvSpPr/>
      </dsp:nvSpPr>
      <dsp:spPr>
        <a:xfrm>
          <a:off x="0" y="1269708"/>
          <a:ext cx="5115491" cy="3601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417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Which level tickets are sold more than others?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Which booth has sold the maximum tickets?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How many tickets has each employee sold?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Which event or sport sells more tickets than others?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How many tickets has each customer bought?</a:t>
          </a:r>
        </a:p>
      </dsp:txBody>
      <dsp:txXfrm>
        <a:off x="0" y="1269708"/>
        <a:ext cx="5115491" cy="3601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CDE1-EED0-4E64-9837-413C279B9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066840-B7B7-4E4E-85AD-E2C621F1C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19BD9-86E6-4AE0-9DE5-28F8FA37C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65979-33DE-4783-923C-04B72010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170EA-9086-4FD1-9F91-14B221702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5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BD0B0-732C-42C2-8BF4-0AAA494F2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7346E-DD7A-46DB-99D1-F1041E3EF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2312C-09AA-4CD6-83AB-BB7A84B7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865E7-B3A2-4FB4-BDE9-2BBD351C9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8800F-9086-45ED-9618-A0E5B5BE1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99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D2892-5F7F-451F-AC1F-80EF78687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29114-9BCE-4166-B48B-AFD3955A1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5AA75-94D1-41AB-8555-EB1A39833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8A294-50AA-48D9-9275-707E71BA9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1C060-B66A-48CE-8E79-7297E75E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87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889BD-EA6D-49B3-AD9C-C1616C7D9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6BC80-70BD-41F7-8062-238AC58C6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0E639-C78B-4A81-B9FF-45A9F76E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11202-8D43-41BC-B732-363C8C627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058EE-1418-43BA-9270-F2FEAF97B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3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38C-B8C3-41D3-8244-662C6E7C1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C3F35-4D4E-4F5C-AF08-272913DC6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E0C82-B6C8-43AD-A231-7B7C798B1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505AF-0C91-42D4-9F98-4CBD9366B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7D0D2-1CE8-426D-9A6A-4E15435A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8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947E8-DACB-4BC2-A389-F8009FACB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897E5-9BF0-403B-B8CA-AA696EC6E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74A7C-0974-4A37-B161-94609A428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09650-B0D0-4CFB-8CF9-03B767DE8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A4BC8-4A5A-47AD-AB51-15E45D90A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E9098-0B90-48E8-9DA8-BB928AF75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0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6682A-3F30-49AF-8FC7-FEA4E1B1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059FD-94F6-4D7D-B56C-3A6DCB35F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BBE60-9DBA-40BD-908E-A7C035B16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29BB9B-6A39-4CBF-B3C0-C18FF1A19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A4363-919F-47F9-A76A-3C1CC99C9E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C551E5-BAAE-444F-82BA-923B7276C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E1C3DA-E63F-4FBA-A223-EC118E0B2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7A9E6-B0DD-4AAD-AD79-2B02C0ABD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7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611F-A52F-45B9-B5B0-492F5E37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C92FB4-0154-4569-9346-BD367A23A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D7BCA-8DBD-4F45-9338-FF1A2D7E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1AA9-488F-4E23-940E-BE8C37E0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40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57C0A8-3190-4A65-AFF0-21414231E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B0DCFC-F6C7-4C3C-A541-AD5CFFB46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F9245-5B2D-4E73-ABC8-21D698B84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BCB9-F5AD-47CC-BB6F-BEB4A104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77D68-8FE9-4F92-AE2C-49067908D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9A19E-0B9C-4923-81FF-EB98667E3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4E78D-A321-4450-ABB9-3ADBDF483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5EE31-7CE0-43BA-80A5-32480BA44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30F3F8-9F7C-4116-ACBB-EB1AD51B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2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C842-D2B8-455D-BE30-FDE2C84CA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E3DFBE-037E-4535-8083-A8DD982BE5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806CD6-4F0E-4A17-906D-964AA00D2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92638D-2B85-4EC7-9A2A-7CFD02644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818DD-92C5-4346-B2E3-A42E825FA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2C59F-2D77-4940-8E9B-DA20360C4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404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76791F-D03E-4585-8FDE-8F7A7C51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39F69-C86C-4F6D-811A-ED5211281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0EF0D-6192-4D1D-8A15-53B87E18E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55A4F-76B8-4BB7-8C79-067FCF7D936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88ED6-53A6-4250-A2F9-8EC340D6E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CC324-F7A4-4A10-9221-E23E43CC2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4C4DF-2D9D-48FF-B752-FFF49A85A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15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911E7E-3816-4820-AD36-8F328E778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Carrier Dome Ticket Reservation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19D48-42F2-482A-8252-964217945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IST659-M003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Eashani Deorukhkar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Jeet Ganatra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</a:rPr>
              <a:t>11/26/2018</a:t>
            </a:r>
          </a:p>
        </p:txBody>
      </p:sp>
    </p:spTree>
    <p:extLst>
      <p:ext uri="{BB962C8B-B14F-4D97-AF65-F5344CB8AC3E}">
        <p14:creationId xmlns:p14="http://schemas.microsoft.com/office/powerpoint/2010/main" val="123236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E819D-7011-45E2-88D1-F5D1F5E5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81004"/>
          </a:xfrm>
        </p:spPr>
        <p:txBody>
          <a:bodyPr/>
          <a:lstStyle/>
          <a:p>
            <a:pPr algn="ctr"/>
            <a:r>
              <a:rPr lang="en-IN" dirty="0"/>
              <a:t>Forms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B72322-E507-4406-A1AB-D804AF0B9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81004"/>
            <a:ext cx="10515600" cy="544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251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3E0F4-F244-4008-9BF9-2353A126A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99"/>
            <a:ext cx="10515600" cy="1009651"/>
          </a:xfrm>
        </p:spPr>
        <p:txBody>
          <a:bodyPr/>
          <a:lstStyle/>
          <a:p>
            <a:pPr algn="ctr"/>
            <a:r>
              <a:rPr lang="en-IN" dirty="0"/>
              <a:t>Report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96086-5D88-44B9-BE2E-80AF4C22D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6634"/>
            <a:ext cx="10515600" cy="4351338"/>
          </a:xfrm>
        </p:spPr>
        <p:txBody>
          <a:bodyPr>
            <a:normAutofit/>
          </a:bodyPr>
          <a:lstStyle/>
          <a:p>
            <a:r>
              <a:rPr lang="en-IN" sz="2000" dirty="0"/>
              <a:t>Report to show count of tickets sold per booth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F2DA43-6F4F-4CA0-9A77-E6B388BD0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82890"/>
            <a:ext cx="10515600" cy="511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49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F88B5-A141-4A61-8753-147F0A7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97"/>
            <a:ext cx="10515600" cy="1009651"/>
          </a:xfrm>
        </p:spPr>
        <p:txBody>
          <a:bodyPr/>
          <a:lstStyle/>
          <a:p>
            <a:pPr algn="ctr"/>
            <a:r>
              <a:rPr lang="en-IN" dirty="0"/>
              <a:t>Report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26457-BB5B-4A2E-84BA-96735B05E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3930"/>
            <a:ext cx="10515600" cy="4351338"/>
          </a:xfrm>
        </p:spPr>
        <p:txBody>
          <a:bodyPr/>
          <a:lstStyle/>
          <a:p>
            <a:r>
              <a:rPr lang="en-IN" dirty="0"/>
              <a:t>Report to show count of tickets sold at each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089E0D-6089-46E3-892F-44A0F45C1A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78425"/>
            <a:ext cx="10515600" cy="504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99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B4394-E6FF-4837-8307-EA85EF6FA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0533"/>
            <a:ext cx="10515600" cy="1009651"/>
          </a:xfrm>
        </p:spPr>
        <p:txBody>
          <a:bodyPr/>
          <a:lstStyle/>
          <a:p>
            <a:pPr algn="ctr"/>
            <a:r>
              <a:rPr lang="en-IN" dirty="0"/>
              <a:t>Report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9A001-6EFB-46E4-AF6A-E65DDC41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00"/>
            <a:ext cx="10515600" cy="4351338"/>
          </a:xfrm>
        </p:spPr>
        <p:txBody>
          <a:bodyPr/>
          <a:lstStyle/>
          <a:p>
            <a:r>
              <a:rPr lang="en-US" dirty="0"/>
              <a:t>Report to show number of tickets bought by each customer</a:t>
            </a:r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848899-8481-448F-A218-66BFDDA83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10185"/>
            <a:ext cx="10515600" cy="511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50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985B7-AC11-40AF-AFBB-72DD7BA06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7828"/>
            <a:ext cx="10515600" cy="1009651"/>
          </a:xfrm>
        </p:spPr>
        <p:txBody>
          <a:bodyPr/>
          <a:lstStyle/>
          <a:p>
            <a:pPr algn="ctr"/>
            <a:r>
              <a:rPr lang="en-IN" dirty="0"/>
              <a:t>Report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4AAC8-BB53-4B3E-ADE4-33FB4B10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157"/>
            <a:ext cx="10515600" cy="4351338"/>
          </a:xfrm>
        </p:spPr>
        <p:txBody>
          <a:bodyPr/>
          <a:lstStyle/>
          <a:p>
            <a:r>
              <a:rPr lang="en-US" dirty="0"/>
              <a:t>Report to show number of tickets sold by each employee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BFB7-042E-45F4-8E34-1AFCFAA6D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96537"/>
            <a:ext cx="10515600" cy="519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3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F99A0-FBDB-4350-9E66-BDD60C6C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3238"/>
            <a:ext cx="10515600" cy="1009651"/>
          </a:xfrm>
        </p:spPr>
        <p:txBody>
          <a:bodyPr/>
          <a:lstStyle/>
          <a:p>
            <a:pPr algn="ctr"/>
            <a:r>
              <a:rPr lang="en-IN" dirty="0"/>
              <a:t>Report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6EB49-B3EF-43BA-86C1-F376A395D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00"/>
            <a:ext cx="10515600" cy="4351338"/>
          </a:xfrm>
        </p:spPr>
        <p:txBody>
          <a:bodyPr/>
          <a:lstStyle/>
          <a:p>
            <a:r>
              <a:rPr lang="en-US" dirty="0"/>
              <a:t>Report to show number of tickets sold per seat type</a:t>
            </a:r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A4644B-1F14-46C1-A138-CC90371C9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01003"/>
            <a:ext cx="10515600" cy="530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87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A2ABF5-968A-4E33-9081-CBC5074F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6317E-4849-4D05-9F89-E4F6E94B7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>
                <a:solidFill>
                  <a:srgbClr val="000000"/>
                </a:solidFill>
              </a:rPr>
              <a:t>WHAT DATA TO COLLECT?</a:t>
            </a:r>
          </a:p>
          <a:p>
            <a:r>
              <a:rPr lang="en-US" sz="2400">
                <a:solidFill>
                  <a:srgbClr val="000000"/>
                </a:solidFill>
              </a:rPr>
              <a:t>Customer details</a:t>
            </a:r>
          </a:p>
          <a:p>
            <a:r>
              <a:rPr lang="en-US" sz="2400">
                <a:solidFill>
                  <a:srgbClr val="000000"/>
                </a:solidFill>
              </a:rPr>
              <a:t>Employee details</a:t>
            </a:r>
          </a:p>
          <a:p>
            <a:r>
              <a:rPr lang="en-US" sz="2400">
                <a:solidFill>
                  <a:srgbClr val="000000"/>
                </a:solidFill>
              </a:rPr>
              <a:t>Details about the events happening at the dome</a:t>
            </a:r>
          </a:p>
          <a:p>
            <a:r>
              <a:rPr lang="en-US" sz="2400">
                <a:solidFill>
                  <a:srgbClr val="000000"/>
                </a:solidFill>
              </a:rPr>
              <a:t>Ticket details</a:t>
            </a:r>
          </a:p>
          <a:p>
            <a:r>
              <a:rPr lang="en-US" sz="2400">
                <a:solidFill>
                  <a:srgbClr val="000000"/>
                </a:solidFill>
              </a:rPr>
              <a:t>Transaction information</a:t>
            </a:r>
          </a:p>
          <a:p>
            <a:r>
              <a:rPr lang="en-US" sz="2400">
                <a:solidFill>
                  <a:srgbClr val="000000"/>
                </a:solidFill>
              </a:rPr>
              <a:t>Seat type details</a:t>
            </a:r>
          </a:p>
          <a:p>
            <a:r>
              <a:rPr lang="en-US" sz="2400">
                <a:solidFill>
                  <a:srgbClr val="000000"/>
                </a:solidFill>
              </a:rPr>
              <a:t>Information about the booths where tickets are sold</a:t>
            </a:r>
          </a:p>
        </p:txBody>
      </p:sp>
    </p:spTree>
    <p:extLst>
      <p:ext uri="{BB962C8B-B14F-4D97-AF65-F5344CB8AC3E}">
        <p14:creationId xmlns:p14="http://schemas.microsoft.com/office/powerpoint/2010/main" val="57637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499AD7B-99D4-4755-8966-F7BA04269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A06F89A-489D-4383-94C5-42F7FF2E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07718D-FBD0-43D4-BF50-C06E13E07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23236"/>
            <a:ext cx="3659777" cy="2820908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Goals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40DCF92-D394-4B7C-95F1-6BFB34EA89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8152933"/>
              </p:ext>
            </p:extLst>
          </p:nvPr>
        </p:nvGraphicFramePr>
        <p:xfrm>
          <a:off x="6091238" y="955653"/>
          <a:ext cx="5115491" cy="494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8115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9AD7B-99D4-4755-8966-F7BA04269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06F89A-489D-4383-94C5-42F7FF2E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E07E8D-17F4-420F-A7DA-8538F523E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23236"/>
            <a:ext cx="3659777" cy="2820908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Goals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A95835-C90B-41BD-A787-3C87FD9316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8849893"/>
              </p:ext>
            </p:extLst>
          </p:nvPr>
        </p:nvGraphicFramePr>
        <p:xfrm>
          <a:off x="6091238" y="955653"/>
          <a:ext cx="5115491" cy="494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6247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84867EAF-AE1D-4322-9DE8-383AE3F7B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" y="-4691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2">
            <a:extLst>
              <a:ext uri="{FF2B5EF4-FFF2-40B4-BE49-F238E27FC236}">
                <a16:creationId xmlns:a16="http://schemas.microsoft.com/office/drawing/2014/main" id="{40676238-7F95-4EEB-836A-7D2392787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B4BA18-8D75-4C48-A965-A72E3424E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57" y="3121701"/>
            <a:ext cx="3658053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Diagram - Visio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AE4AE25-A02D-4879-9181-621EA5C0F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977" y="109182"/>
            <a:ext cx="5782462" cy="6605518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215163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755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B4308-4E26-4814-8B12-9FD677401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ERD-Access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3746B-09B6-4D09-B1A2-A30DD644F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6782" y="436728"/>
            <a:ext cx="8038531" cy="541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8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F1D140-7A60-4214-9472-2464F1BB4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68C36-D898-4DB8-99B3-A6A5322DD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IN" sz="1700">
                <a:solidFill>
                  <a:srgbClr val="000000"/>
                </a:solidFill>
              </a:rPr>
              <a:t>Total no. of Tables – 6</a:t>
            </a:r>
          </a:p>
          <a:p>
            <a:r>
              <a:rPr lang="en-IN" sz="1700">
                <a:solidFill>
                  <a:srgbClr val="000000"/>
                </a:solidFill>
              </a:rPr>
              <a:t>Total no of forms – 6 </a:t>
            </a:r>
          </a:p>
          <a:p>
            <a:r>
              <a:rPr lang="en-IN" sz="1700">
                <a:solidFill>
                  <a:srgbClr val="000000"/>
                </a:solidFill>
              </a:rPr>
              <a:t>No. of forms created so far – 6 </a:t>
            </a:r>
          </a:p>
          <a:p>
            <a:r>
              <a:rPr lang="en-IN" sz="1700">
                <a:solidFill>
                  <a:srgbClr val="000000"/>
                </a:solidFill>
              </a:rPr>
              <a:t>Customer form (Y) – (allows you to add and view customer records)</a:t>
            </a:r>
          </a:p>
          <a:p>
            <a:r>
              <a:rPr lang="en-IN" sz="1700">
                <a:solidFill>
                  <a:srgbClr val="000000"/>
                </a:solidFill>
              </a:rPr>
              <a:t>Employee form (Y) – (allows you to add and view employee records)</a:t>
            </a:r>
          </a:p>
          <a:p>
            <a:r>
              <a:rPr lang="en-IN" sz="1700">
                <a:solidFill>
                  <a:srgbClr val="000000"/>
                </a:solidFill>
              </a:rPr>
              <a:t>Event form (Y) – (allows you to add different events and view it)</a:t>
            </a:r>
          </a:p>
          <a:p>
            <a:r>
              <a:rPr lang="en-IN" sz="1700">
                <a:solidFill>
                  <a:srgbClr val="000000"/>
                </a:solidFill>
              </a:rPr>
              <a:t>Tickets form (Y) – (allows you to add and view ticket details of customer)</a:t>
            </a:r>
          </a:p>
          <a:p>
            <a:r>
              <a:rPr lang="en-IN" sz="1700">
                <a:solidFill>
                  <a:srgbClr val="000000"/>
                </a:solidFill>
              </a:rPr>
              <a:t>Seat form (Y) – (allows you to add seat type of ticket sold)</a:t>
            </a:r>
          </a:p>
          <a:p>
            <a:r>
              <a:rPr lang="en-IN" sz="1700">
                <a:solidFill>
                  <a:srgbClr val="000000"/>
                </a:solidFill>
              </a:rPr>
              <a:t>Booth form (Y) – (allows you to add booth details to find the employee at that booth and the tickets sold at that booth)</a:t>
            </a:r>
          </a:p>
          <a:p>
            <a:endParaRPr lang="en-IN" sz="1700">
              <a:solidFill>
                <a:srgbClr val="000000"/>
              </a:solidFill>
            </a:endParaRPr>
          </a:p>
          <a:p>
            <a:endParaRPr lang="en-IN" sz="17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330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FE7D8-97BE-421C-868C-BC9D26C11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77888"/>
          </a:xfrm>
        </p:spPr>
        <p:txBody>
          <a:bodyPr/>
          <a:lstStyle/>
          <a:p>
            <a:pPr algn="ctr"/>
            <a:r>
              <a:rPr lang="en-IN"/>
              <a:t>Forms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05969-53AD-4517-B37C-0F153BE0D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787400"/>
            <a:ext cx="9880600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668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CF936-F3A7-4A37-9165-23EF28B63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99118"/>
          </a:xfrm>
        </p:spPr>
        <p:txBody>
          <a:bodyPr/>
          <a:lstStyle/>
          <a:p>
            <a:pPr algn="ctr"/>
            <a:r>
              <a:rPr lang="en-IN" dirty="0"/>
              <a:t>Forms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F1659-C843-4EBA-85C5-CAE6BB3A4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99118"/>
            <a:ext cx="10515600" cy="551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1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Microsoft Office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Carrier Dome Ticket Reservation System</vt:lpstr>
      <vt:lpstr>Goals</vt:lpstr>
      <vt:lpstr>Goals</vt:lpstr>
      <vt:lpstr>Goals</vt:lpstr>
      <vt:lpstr>ER Diagram - Visio</vt:lpstr>
      <vt:lpstr>ERD-Access</vt:lpstr>
      <vt:lpstr>Forms</vt:lpstr>
      <vt:lpstr>Forms</vt:lpstr>
      <vt:lpstr>Forms</vt:lpstr>
      <vt:lpstr>Forms</vt:lpstr>
      <vt:lpstr>Report 1</vt:lpstr>
      <vt:lpstr>Report 2</vt:lpstr>
      <vt:lpstr>Report 3</vt:lpstr>
      <vt:lpstr>Report 4</vt:lpstr>
      <vt:lpstr>Report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Carrier Dome Ticket Reservation System</dc:title>
  <dc:creator>Jeet Ganatra</dc:creator>
  <cp:lastModifiedBy>Jeet Ganatra</cp:lastModifiedBy>
  <cp:revision>1</cp:revision>
  <dcterms:created xsi:type="dcterms:W3CDTF">2018-11-27T16:34:48Z</dcterms:created>
  <dcterms:modified xsi:type="dcterms:W3CDTF">2018-11-27T16:36:15Z</dcterms:modified>
</cp:coreProperties>
</file>